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63" r:id="rId12"/>
    <p:sldId id="266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9241284" y="4107656"/>
            <a:ext cx="2950716" cy="27503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8769096" y="5349874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072B-7786-7AA0-1E98-85E046FE5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Method 3:</vt:lpstr>
      <vt:lpstr>Words Generator Machine 3</vt:lpstr>
      <vt:lpstr>Predict letters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20</cp:revision>
  <dcterms:created xsi:type="dcterms:W3CDTF">2023-12-27T22:51:40Z</dcterms:created>
  <dcterms:modified xsi:type="dcterms:W3CDTF">2023-12-29T17:38:54Z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